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554"/>
    <a:srgbClr val="3E4F87"/>
    <a:srgbClr val="4395D1"/>
    <a:srgbClr val="4195D1"/>
    <a:srgbClr val="9EA91C"/>
    <a:srgbClr val="3A4C85"/>
    <a:srgbClr val="3E5087"/>
    <a:srgbClr val="CA673E"/>
    <a:srgbClr val="3C4E86"/>
    <a:srgbClr val="BF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01B6B-0869-4E97-8ECC-B9BA961B7B23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EC74-F20E-4F28-AB49-FB56ACA9C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6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6E3FE-B225-408A-81B3-7E0928DE1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29156-5D4B-49A5-8515-428A3DBA4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A2BB-F37E-4C6D-A00E-0568C4C03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FD3AD-1769-494E-AA17-A6E0BF0D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BEAD0-685A-4A2E-B21C-52239B1C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6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0F5E5-D52B-483C-89F2-CEFD8F27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DCC45-B32E-4B22-92CB-5DE1479CC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A30EE-3721-4551-A1FA-46A1C24E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42DC4-276F-40F9-92EE-FF1D37F6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45003-EA85-45F6-ACA9-79736BD5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1D29-ABE7-4B1A-B695-F1BE6B59F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746E2-8DCD-4B46-B8BF-311EE1BC5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0B27A-854B-40A1-9E53-EC297C03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8424-4853-4C3B-B339-FE42A58F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5A97E-3467-4438-B15B-7886F4DBB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0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ACD95-FC81-4428-B8E4-4D53F0DE9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835F7-D846-4B28-80C5-5E971AED4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C22AF-0B70-4C5C-963D-D42328EF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DBD8B-382F-4DF9-A774-58CB2800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9888-C641-4B1E-90D2-A3C5767D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4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95200-F552-465C-8834-E2841269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4108E-3E73-47DC-BA84-8BF23261A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881B3-3BF2-4FBB-9719-C1CF9317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C7931-2D8B-42C2-90F1-1726D7A7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12EAD-0B7C-4B37-B5DA-106C664F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9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9C49-5049-4F7D-AE92-7AF4B5A1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3CD6-97E6-4251-9A39-01EC4AF50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07122-E577-45B8-BDC6-51E62884F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6565C-97DB-431E-866A-7B696D4C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C55F2-BED1-443A-A359-9BD9B98F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C1517-672F-4D99-BFD3-D1C6FA1B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0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524D-3B56-491D-B6F0-676408AF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F7D3D-6151-43F0-8956-B0EBA479F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3F9CB-33E3-45F9-9608-201BE2EE8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5D1EE9-31F2-4D6F-9875-78194D577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E98A9-F3C4-41DC-A0E5-485DF574A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A65D72-8945-433C-A9A5-16F589FA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4BC96-ADD6-4BB6-B980-FE32AA25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499946-3988-44F8-AE50-35484573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68F5-0A27-45DA-9D00-37FD0FC1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42386-92EC-43F2-B5BF-83FE9450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D2910-B090-48F5-8231-7BE2B5E7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72340-F3F7-456A-BEF5-38D737EB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2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D5D8E-3AD4-42ED-AD23-33F01463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70BD9-80E8-4A93-AE2F-8946ABFA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BA4DA-3F6C-4DA3-B91D-B6739B04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2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B1CA-2150-4BA8-A8B6-230ED929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1C50D-0706-47BF-8F40-FD2CB18C8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E66D0-F64F-4D31-B634-A64C1F3D1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17E94-0F22-4463-80C4-D3EE9DC8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F0E9A-54D0-41D9-8EE5-68902D4D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5F53C-870A-42AB-B955-9CE1D6DA3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4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4F99-C2CC-472D-A024-4058D4AD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C1A45-303C-4D75-A0BF-34AC29FB7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3FF93-85DA-44E6-A231-95196A64F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2BB42-4477-4EA0-93DF-D375157B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331CB-D312-4E9C-A4D0-70A67D82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ADF48-7A86-4D05-9033-9E281103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C3841-2941-4C29-A858-5C8B96625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A77CC-E29B-4F56-8748-5C6ED965F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F4660-B03B-4E81-A29B-6DC74306C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787D9-9A7E-4AB6-8E16-FB10B4F22825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7C11F-F3F3-41E2-A526-43D9D6B71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127DD-A678-4013-A24C-150156980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B162-E655-4123-8911-00343652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1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7B09F3-0B3C-4CF0-A4F7-82A6041E6C5A}"/>
              </a:ext>
            </a:extLst>
          </p:cNvPr>
          <p:cNvSpPr txBox="1"/>
          <p:nvPr/>
        </p:nvSpPr>
        <p:spPr>
          <a:xfrm>
            <a:off x="0" y="751254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3E5087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This </a:t>
            </a:r>
            <a:r>
              <a:rPr lang="en-US" sz="2800" i="1" dirty="0">
                <a:solidFill>
                  <a:srgbClr val="3E5087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Humanities to Go </a:t>
            </a:r>
            <a:r>
              <a:rPr lang="en-US" sz="2800" dirty="0">
                <a:solidFill>
                  <a:srgbClr val="3E5087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program is </a:t>
            </a:r>
          </a:p>
          <a:p>
            <a:pPr algn="ctr"/>
            <a:r>
              <a:rPr lang="en-US" sz="2800" dirty="0">
                <a:solidFill>
                  <a:srgbClr val="3E5087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brought to you by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7375CD-1922-42ED-8479-D84889C96FE3}"/>
              </a:ext>
            </a:extLst>
          </p:cNvPr>
          <p:cNvSpPr txBox="1"/>
          <p:nvPr/>
        </p:nvSpPr>
        <p:spPr>
          <a:xfrm>
            <a:off x="2827033" y="6085595"/>
            <a:ext cx="207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195D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@NHHumanities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FD34A7-F32C-423F-8C00-081CFE0D7333}"/>
              </a:ext>
            </a:extLst>
          </p:cNvPr>
          <p:cNvSpPr txBox="1"/>
          <p:nvPr/>
        </p:nvSpPr>
        <p:spPr>
          <a:xfrm>
            <a:off x="8230619" y="6085595"/>
            <a:ext cx="207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D5554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@NHHumanities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2C2D65-10BE-4C17-BE70-FBBDD693A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69" y="2005050"/>
            <a:ext cx="10410786" cy="2722821"/>
          </a:xfrm>
          <a:prstGeom prst="rect">
            <a:avLst/>
          </a:prstGeom>
        </p:spPr>
      </p:pic>
      <p:pic>
        <p:nvPicPr>
          <p:cNvPr id="9" name="Picture 4" descr="Image result for twitter icon">
            <a:extLst>
              <a:ext uri="{FF2B5EF4-FFF2-40B4-BE49-F238E27FC236}">
                <a16:creationId xmlns:a16="http://schemas.microsoft.com/office/drawing/2014/main" id="{457C5A00-66B8-4C7B-A1AA-A75CAD9D0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041" y="5981713"/>
            <a:ext cx="536915" cy="53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1F4E7EC-80FF-46D6-98F2-BBE9DCA9E377}"/>
              </a:ext>
            </a:extLst>
          </p:cNvPr>
          <p:cNvSpPr txBox="1"/>
          <p:nvPr/>
        </p:nvSpPr>
        <p:spPr>
          <a:xfrm>
            <a:off x="5484100" y="6065504"/>
            <a:ext cx="207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E4F87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@NHHumanities</a:t>
            </a:r>
          </a:p>
        </p:txBody>
      </p:sp>
      <p:sp>
        <p:nvSpPr>
          <p:cNvPr id="10" name="AutoShape 6" descr="Image result for facebook">
            <a:extLst>
              <a:ext uri="{FF2B5EF4-FFF2-40B4-BE49-F238E27FC236}">
                <a16:creationId xmlns:a16="http://schemas.microsoft.com/office/drawing/2014/main" id="{E743BE48-4DF4-442E-9E6A-1B53DEC843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facebook">
            <a:extLst>
              <a:ext uri="{FF2B5EF4-FFF2-40B4-BE49-F238E27FC236}">
                <a16:creationId xmlns:a16="http://schemas.microsoft.com/office/drawing/2014/main" id="{0811F9A2-6363-469A-996F-3258EA4C3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921" y="5982930"/>
            <a:ext cx="579868" cy="57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instagram">
            <a:extLst>
              <a:ext uri="{FF2B5EF4-FFF2-40B4-BE49-F238E27FC236}">
                <a16:creationId xmlns:a16="http://schemas.microsoft.com/office/drawing/2014/main" id="{E9397E27-5770-421C-B39D-990BBE728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746" y="6070206"/>
            <a:ext cx="400110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71FB34B-B14E-4FB3-8EC0-859352B4D95E}"/>
              </a:ext>
            </a:extLst>
          </p:cNvPr>
          <p:cNvSpPr txBox="1"/>
          <p:nvPr/>
        </p:nvSpPr>
        <p:spPr>
          <a:xfrm>
            <a:off x="785278" y="443338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B673D"/>
                </a:solidFill>
                <a:latin typeface="PT Sans" panose="020B0503020203020204" pitchFamily="34" charset="0"/>
              </a:rPr>
              <a:t>Visit us at www.nhhumanities.org</a:t>
            </a:r>
          </a:p>
        </p:txBody>
      </p:sp>
    </p:spTree>
    <p:extLst>
      <p:ext uri="{BB962C8B-B14F-4D97-AF65-F5344CB8AC3E}">
        <p14:creationId xmlns:p14="http://schemas.microsoft.com/office/powerpoint/2010/main" val="1017527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PT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Kinhan</dc:creator>
  <cp:lastModifiedBy>Microsoft Office User</cp:lastModifiedBy>
  <cp:revision>9</cp:revision>
  <dcterms:created xsi:type="dcterms:W3CDTF">2018-09-19T19:03:44Z</dcterms:created>
  <dcterms:modified xsi:type="dcterms:W3CDTF">2020-09-13T23:46:05Z</dcterms:modified>
</cp:coreProperties>
</file>